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9"/>
  </p:notesMasterIdLst>
  <p:sldIdLst>
    <p:sldId id="266" r:id="rId5"/>
    <p:sldId id="257" r:id="rId6"/>
    <p:sldId id="258" r:id="rId7"/>
    <p:sldId id="269" r:id="rId8"/>
  </p:sldIdLst>
  <p:sldSz cx="12192000" cy="6858000"/>
  <p:notesSz cx="6858000" cy="9144000"/>
  <p:embeddedFontLst>
    <p:embeddedFont>
      <p:font typeface="SamsungOne 800C" panose="020B0906030303020204" charset="0"/>
      <p:bold r:id="rId10"/>
    </p:embeddedFont>
    <p:embeddedFont>
      <p:font typeface="SamsungOne 450C" panose="020B0506030303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Конфигуратор ПК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Konfigurator</a:t>
            </a:r>
            <a:r>
              <a:rPr lang="en-US" dirty="0" smtClean="0"/>
              <a:t> PC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02.06.2023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02.06.2023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897775" y="1122218"/>
            <a:ext cx="9198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Я, </a:t>
            </a:r>
            <a:r>
              <a:rPr lang="ru-RU" dirty="0" err="1" smtClean="0"/>
              <a:t>Вагабов</a:t>
            </a:r>
            <a:r>
              <a:rPr lang="ru-RU" dirty="0" smtClean="0"/>
              <a:t> Мухаммад </a:t>
            </a:r>
            <a:r>
              <a:rPr lang="ru-RU" dirty="0" err="1" smtClean="0"/>
              <a:t>Арсенович</a:t>
            </a:r>
            <a:r>
              <a:rPr lang="ru-RU" dirty="0" smtClean="0"/>
              <a:t>, студент 3 курса бизнес-колледж ДГУНХ факультета Программирование в Компьютерных Системах, поступил в </a:t>
            </a:r>
            <a:r>
              <a:rPr lang="en-US" dirty="0" smtClean="0"/>
              <a:t>IT Cube </a:t>
            </a:r>
            <a:r>
              <a:rPr lang="ru-RU" dirty="0" smtClean="0"/>
              <a:t>для изучения различных языков программирования. В моем опыте был </a:t>
            </a:r>
            <a:r>
              <a:rPr lang="en-US" dirty="0" smtClean="0"/>
              <a:t>HTML, CSS, JavaScript, </a:t>
            </a:r>
            <a:r>
              <a:rPr lang="ru-RU" dirty="0" smtClean="0"/>
              <a:t>а также </a:t>
            </a:r>
            <a:r>
              <a:rPr lang="en-US" dirty="0" smtClean="0"/>
              <a:t>Java.</a:t>
            </a:r>
            <a:br>
              <a:rPr lang="en-US" dirty="0" smtClean="0"/>
            </a:br>
            <a:r>
              <a:rPr lang="ru-RU" dirty="0" smtClean="0"/>
              <a:t>И сегодняшний проект мой был посвящен языку </a:t>
            </a:r>
            <a:r>
              <a:rPr lang="en-US" dirty="0" smtClean="0"/>
              <a:t>Java</a:t>
            </a:r>
            <a:r>
              <a:rPr lang="ru-RU" dirty="0" smtClean="0"/>
              <a:t>, а именно на платформе </a:t>
            </a:r>
            <a:r>
              <a:rPr lang="en-US" dirty="0" smtClean="0"/>
              <a:t>android studio.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495" y="2645489"/>
            <a:ext cx="2851612" cy="380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86" y="6356350"/>
            <a:ext cx="2479652" cy="379586"/>
          </a:xfrm>
          <a:prstGeom prst="rect">
            <a:avLst/>
          </a:prstGeom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02.06.2023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559723" y="1372815"/>
            <a:ext cx="111889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Описание: </a:t>
            </a:r>
            <a:endParaRPr lang="ru-RU" dirty="0" smtClean="0"/>
          </a:p>
          <a:p>
            <a:r>
              <a:rPr lang="ru-RU" dirty="0" smtClean="0"/>
              <a:t>Конфигуратор </a:t>
            </a:r>
            <a:r>
              <a:rPr lang="ru-RU" dirty="0"/>
              <a:t>ПК - это программа, разработанная для помощи пользователям в выборе комплектующих для персонального компьютера. Она предоставляет удобный интерфейс, позволяющий пользователю создавать собственную сборку ПК, выбирая необходимые компоненты</a:t>
            </a:r>
            <a:r>
              <a:rPr lang="ru-RU" dirty="0" smtClean="0"/>
              <a:t>.</a:t>
            </a:r>
          </a:p>
          <a:p>
            <a:r>
              <a:rPr lang="ru-RU" dirty="0" smtClean="0"/>
              <a:t>Основная его функция заключается в выборе комплектующих. </a:t>
            </a:r>
            <a:r>
              <a:rPr lang="ru-RU" dirty="0"/>
              <a:t>Пользователь может выбирать различные компоненты ПК, такие как процессор, материнская плата, оперативная память, жесткий диск, видеокарта и </a:t>
            </a:r>
            <a:r>
              <a:rPr lang="ru-RU" dirty="0" smtClean="0"/>
              <a:t>другие, пользователь также </a:t>
            </a:r>
            <a:r>
              <a:rPr lang="ru-RU" dirty="0"/>
              <a:t>имеет возможность сохранить созданную сборку ПК, чтобы в дальнейшем ее легко восстановить или поделиться с другими пользователями. Кроме сохранения в базе данных </a:t>
            </a:r>
            <a:r>
              <a:rPr lang="ru-RU" dirty="0" err="1"/>
              <a:t>Firebase</a:t>
            </a:r>
            <a:r>
              <a:rPr lang="ru-RU" dirty="0"/>
              <a:t>, конфигуратор также предоставляет возможность сохранения сборок ПК локально на устройстве пользователя. Для этого используется локальная база данных </a:t>
            </a:r>
            <a:r>
              <a:rPr lang="ru-RU" dirty="0" err="1"/>
              <a:t>SQLite</a:t>
            </a:r>
            <a:r>
              <a:rPr lang="ru-RU" dirty="0"/>
              <a:t>, что обеспечивает быстрый доступ к сохраненным сборкам без необходимости подключения к Интернету.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180</Words>
  <Application>Microsoft Office PowerPoint</Application>
  <PresentationFormat>Широкоэкранный</PresentationFormat>
  <Paragraphs>13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4</vt:i4>
      </vt:variant>
    </vt:vector>
  </HeadingPairs>
  <TitlesOfParts>
    <vt:vector size="12" baseType="lpstr">
      <vt:lpstr>Arial</vt:lpstr>
      <vt:lpstr>SamsungOne 800C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Конфигуратор ПК</vt:lpstr>
      <vt:lpstr>Заголовок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RePack by Diakov</cp:lastModifiedBy>
  <cp:revision>37</cp:revision>
  <dcterms:created xsi:type="dcterms:W3CDTF">2020-05-25T08:37:09Z</dcterms:created>
  <dcterms:modified xsi:type="dcterms:W3CDTF">2023-06-02T12:43:52Z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